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60" r:id="rId4"/>
    <p:sldId id="257" r:id="rId5"/>
    <p:sldId id="258" r:id="rId6"/>
  </p:sldIdLst>
  <p:sldSz cx="12192000" cy="6858000"/>
  <p:notesSz cx="6858000" cy="9144000"/>
  <p:embeddedFontLst>
    <p:embeddedFont>
      <p:font typeface="맑은 고딕" pitchFamily="50" charset="-127"/>
      <p:regular r:id="rId8"/>
      <p:bold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18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68"/>
    <p:restoredTop sz="94679"/>
  </p:normalViewPr>
  <p:slideViewPr>
    <p:cSldViewPr snapToGrid="0">
      <p:cViewPr>
        <p:scale>
          <a:sx n="100" d="100"/>
          <a:sy n="100" d="100"/>
        </p:scale>
        <p:origin x="-1302" y="-27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E00A68-ED03-A24E-9ECD-84A15595245C}" type="datetimeFigureOut">
              <a:rPr kumimoji="1" lang="ko-KR" altLang="en-US" smtClean="0"/>
              <a:pPr/>
              <a:t>2025-12-10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A79E5B-6F9A-154B-BCAC-008196BB1B05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51882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A79E5B-6F9A-154B-BCAC-008196BB1B05}" type="slidenum">
              <a:rPr kumimoji="1" lang="ko-KR" altLang="en-US" smtClean="0"/>
              <a:pPr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89550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690E85E-DF28-ADA4-AB43-3AF4D06DDF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xmlns="" id="{353126A8-E64F-A2B1-FB1D-E76D865B7C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xmlns="" id="{C75E3CC5-3F77-A20A-9200-569173C917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A97F5541-81BC-3262-7346-990D6E3E14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A79E5B-6F9A-154B-BCAC-008196BB1B05}" type="slidenum">
              <a:rPr kumimoji="1" lang="ko-KR" altLang="en-US" smtClean="0"/>
              <a:pPr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880679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7844116-4345-B15C-12D4-5BCFABFCE0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xmlns="" id="{CEB821CA-0F1A-0B79-5DD4-6462E2C6862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xmlns="" id="{F5FA7CDF-4459-7F90-68B7-67B8C3E1FB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17EBE1A0-0830-69C4-2926-4D35035CCF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A79E5B-6F9A-154B-BCAC-008196BB1B05}" type="slidenum">
              <a:rPr kumimoji="1" lang="ko-KR" altLang="en-US" smtClean="0"/>
              <a:pPr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22970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블루, 스크린샷, 보라색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0C31482E-7D90-1510-5BA7-D92A60430B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그림 11" descr="스크린샷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0F1B57B0-A772-8681-FE7B-782F36CB43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68716" t="80360" r="4426" b="4325"/>
          <a:stretch>
            <a:fillRect/>
          </a:stretch>
        </p:blipFill>
        <p:spPr>
          <a:xfrm>
            <a:off x="9816859" y="5972672"/>
            <a:ext cx="1835563" cy="588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5191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D67FAF5-AC50-86BE-C269-A58631287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AB00FD1-DCB5-00FD-39AF-CF41C5721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2D1AFE4-AE10-DB12-B62D-3B5D75C86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2025-12-10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3DA9DFB-D238-E39A-8474-45C04502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6B5951D-99BE-E11E-6CEB-8CC96DC94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41891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21A332FD-39F2-7AB1-EF5F-0FF0868214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FE73A986-287F-9DFC-D253-581BE539B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1DF36BD-E9A5-126B-6F9A-F929A0CD9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2025-12-10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5C12F4B-4C43-82F7-C8AF-90151A704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2ADA2ED-8881-80BA-097D-2F25DA53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40335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C69D279A-F32A-8FA8-854A-B1701A67E2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그림 8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BD5E130F-1665-A592-B988-BB153E9196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9121" t="5585" r="77196" b="85766"/>
          <a:stretch>
            <a:fillRect/>
          </a:stretch>
        </p:blipFill>
        <p:spPr>
          <a:xfrm>
            <a:off x="1112108" y="218936"/>
            <a:ext cx="1668162" cy="593125"/>
          </a:xfrm>
          <a:prstGeom prst="rect">
            <a:avLst/>
          </a:prstGeom>
        </p:spPr>
      </p:pic>
      <p:pic>
        <p:nvPicPr>
          <p:cNvPr id="10" name="그림 9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ED905AEB-5057-DF5B-0A28-E06FFC1BA31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92973" r="49237" b="2342"/>
          <a:stretch>
            <a:fillRect/>
          </a:stretch>
        </p:blipFill>
        <p:spPr>
          <a:xfrm>
            <a:off x="0" y="6376095"/>
            <a:ext cx="5400000" cy="280314"/>
          </a:xfrm>
          <a:prstGeom prst="rect">
            <a:avLst/>
          </a:prstGeom>
        </p:spPr>
      </p:pic>
      <p:pic>
        <p:nvPicPr>
          <p:cNvPr id="2" name="그림 1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C117C05F-E3D7-BD19-53E7-91B6C336B81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71994" t="92973" b="2342"/>
          <a:stretch>
            <a:fillRect/>
          </a:stretch>
        </p:blipFill>
        <p:spPr>
          <a:xfrm>
            <a:off x="9526868" y="6397689"/>
            <a:ext cx="2520000" cy="23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06662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F6FDF3D-4A58-4EC7-0952-122EE62B6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0F28C43-9C61-EBC1-8ABD-B2615CE0D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2A5FFFA-F1CB-CC82-3944-8BEE243DB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2025-12-10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35B2C02-F67D-EC74-58DB-313C4B025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D3CC6FC-005A-E9E8-9231-C79878223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33874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C0B852D-46A5-A62A-8952-EA3A63989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D1002F4-7F48-362E-B06A-650D403BAB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773059A-50EA-F875-3000-D973AB25E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584BB5E2-E7FA-3A49-5778-C3B755B09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2025-12-10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9E51BA5E-843B-C91E-22D7-FD21A763D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48EF59A4-8E15-7D97-FB61-E6DD82944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24297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8925646-6C83-28F7-3C5C-DC7C80A1C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948B934-75D6-2101-2C21-7EC6BEE52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79CE9988-9FCE-39B9-B7E8-5C120EC57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72EDBF6E-8169-3B71-EAE4-EEDBC7481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2FB06533-9965-F1B4-8AA7-AF9BA2711A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6F6BB62A-FDD5-0968-9814-F5E870673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2025-12-10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2C2D659A-8F70-6480-F32C-681334975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7D13DF72-ABC5-C3E8-4FE7-C7CCC98E0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669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182BB00-7871-47F5-B24F-3C58A8B69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2BB8CCED-A46A-0C88-BC58-CB2F27066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2025-12-10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0B219DEF-7517-8299-AC5D-5C9827E26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BD07BEFB-D80B-AB6E-87EC-88B1E794F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90022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4C8E0F47-B979-FF05-FF4C-2C4A788A0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2025-12-10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73BED92D-93F0-7A71-9114-CF175256C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2D67B2F9-2DC4-C7CF-2E36-39DE03BAE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99680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ED84BC9-2425-EEDF-DD6E-B30F0F40E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5400252-A1BE-442B-077E-2B21D7CBA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12677DC2-DB47-2622-CD88-0095CDC57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14499DE3-DD17-ED8F-A5DB-065AA7F3B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2025-12-10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D6F49084-4D73-0CE9-A71D-C5185B90D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896318D-6C02-8CC9-F2A6-FF4993878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59200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E3CA977-08C7-60E8-2E5C-DFFAB45FB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DE99A947-B513-761E-9E5F-80DF452F58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71E8FE2E-7F60-58DA-623D-E854274FAA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BB41327-F42E-7BD5-5F9E-3CC589F79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2025-12-10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3EBE0786-B2A1-33B5-89E0-0CAF664E5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F3B031A6-6233-B77F-7F19-EC84673C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186107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37D3F03D-7867-4868-CBD5-FA4C33E37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7EA4CED9-C769-104D-629F-2C5E1494D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2CC5243-C1B9-D1E9-9434-8828E17402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5A634D-373C-DF48-88FE-BBD9BD7B9A79}" type="datetimeFigureOut">
              <a:rPr kumimoji="1" lang="ko-KR" altLang="en-US" smtClean="0"/>
              <a:pPr/>
              <a:t>2025-12-10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FFFA44F-4D18-87F5-1527-8E3E1C0B47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F1513F9-610B-7E08-DDF4-78134A4CE2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516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5.pn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9.jpe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9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4.png"/><Relationship Id="rId4" Type="http://schemas.openxmlformats.org/officeDocument/2006/relationships/image" Target="../media/image11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613F9496-9BDF-7A73-6A50-93FA0C05695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0AFC2D46-7186-5509-8119-8F8B7B8E8D2F}"/>
              </a:ext>
            </a:extLst>
          </p:cNvPr>
          <p:cNvSpPr/>
          <p:nvPr/>
        </p:nvSpPr>
        <p:spPr>
          <a:xfrm rot="5400000">
            <a:off x="3831433" y="-1502567"/>
            <a:ext cx="4529134" cy="12192000"/>
          </a:xfrm>
          <a:prstGeom prst="rect">
            <a:avLst/>
          </a:prstGeom>
          <a:gradFill flip="none" rotWithShape="1">
            <a:gsLst>
              <a:gs pos="0">
                <a:srgbClr val="262189">
                  <a:alpha val="40000"/>
                  <a:lumMod val="50000"/>
                </a:srgbClr>
              </a:gs>
              <a:gs pos="100000">
                <a:srgbClr val="262189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D4AB3F26-626E-F25C-7582-8C84C5F4B4C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4731" r="85121"/>
          <a:stretch>
            <a:fillRect/>
          </a:stretch>
        </p:blipFill>
        <p:spPr>
          <a:xfrm>
            <a:off x="0" y="4439264"/>
            <a:ext cx="1814052" cy="2418735"/>
          </a:xfrm>
          <a:prstGeom prst="rect">
            <a:avLst/>
          </a:prstGeom>
        </p:spPr>
      </p:pic>
      <p:pic>
        <p:nvPicPr>
          <p:cNvPr id="10" name="그림 9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2EBA0C0A-0303-3E4D-D6F0-CFC1686818C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730" t="10598" r="39712" b="57613"/>
          <a:stretch>
            <a:fillRect/>
          </a:stretch>
        </p:blipFill>
        <p:spPr>
          <a:xfrm>
            <a:off x="820614" y="498229"/>
            <a:ext cx="4180011" cy="1395557"/>
          </a:xfrm>
          <a:prstGeom prst="rect">
            <a:avLst/>
          </a:prstGeom>
        </p:spPr>
      </p:pic>
      <p:pic>
        <p:nvPicPr>
          <p:cNvPr id="3" name="그림 2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68E71241-1236-CA28-F139-8B51CFD21DF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6730" t="44199" r="61670" b="53249"/>
          <a:stretch>
            <a:fillRect/>
          </a:stretch>
        </p:blipFill>
        <p:spPr>
          <a:xfrm>
            <a:off x="820614" y="6369446"/>
            <a:ext cx="3979985" cy="180826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xmlns="" id="{EC85DFC7-43DE-5CB6-8E47-236D50474801}"/>
              </a:ext>
            </a:extLst>
          </p:cNvPr>
          <p:cNvSpPr txBox="1">
            <a:spLocks/>
          </p:cNvSpPr>
          <p:nvPr/>
        </p:nvSpPr>
        <p:spPr>
          <a:xfrm>
            <a:off x="831850" y="2441330"/>
            <a:ext cx="5463847" cy="156285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R" altLang="en-US" sz="4500" b="1" dirty="0">
              <a:solidFill>
                <a:schemeClr val="bg1"/>
              </a:solidFill>
              <a:effectLst>
                <a:outerShdw blurRad="101600" algn="ctr" rotWithShape="0">
                  <a:srgbClr val="262189">
                    <a:alpha val="40000"/>
                  </a:srgbClr>
                </a:outerShdw>
              </a:effectLst>
              <a:latin typeface="Gmarket Sans Bold" panose="02000000000000000000" pitchFamily="2" charset="-128"/>
              <a:ea typeface="Gmarket Sans Bold" panose="02000000000000000000" pitchFamily="2" charset="-128"/>
            </a:endParaRPr>
          </a:p>
        </p:txBody>
      </p:sp>
      <p:pic>
        <p:nvPicPr>
          <p:cNvPr id="9" name="그림 8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08A241D4-C76C-F478-6B8D-B32D2995BEA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731" t="46857" r="72225" b="47863"/>
          <a:stretch>
            <a:fillRect/>
          </a:stretch>
        </p:blipFill>
        <p:spPr>
          <a:xfrm>
            <a:off x="9221665" y="7212052"/>
            <a:ext cx="2513135" cy="35470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3B85E281-43DE-48CD-89B7-21351311BBF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8145" b="53435"/>
          <a:stretch>
            <a:fillRect/>
          </a:stretch>
        </p:blipFill>
        <p:spPr>
          <a:xfrm>
            <a:off x="9527458" y="-1"/>
            <a:ext cx="2664542" cy="3193440"/>
          </a:xfrm>
          <a:prstGeom prst="rect">
            <a:avLst/>
          </a:prstGeom>
        </p:spPr>
      </p:pic>
      <p:pic>
        <p:nvPicPr>
          <p:cNvPr id="13" name="그림 12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166577F8-A905-D1D2-2EBF-2AAFC38D4E87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71750" t="92876" b="2342"/>
          <a:stretch>
            <a:fillRect/>
          </a:stretch>
        </p:blipFill>
        <p:spPr>
          <a:xfrm>
            <a:off x="9221665" y="6301694"/>
            <a:ext cx="2840796" cy="27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02024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76F7CD4C-7275-F668-0786-13152337C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6BCB634C-3BBD-70FC-FF30-7B9651CFD17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518D1FBF-5ABA-4D46-FD17-8C33F4646A33}"/>
              </a:ext>
            </a:extLst>
          </p:cNvPr>
          <p:cNvSpPr/>
          <p:nvPr/>
        </p:nvSpPr>
        <p:spPr>
          <a:xfrm rot="5400000">
            <a:off x="3831433" y="-1502567"/>
            <a:ext cx="4529134" cy="12192000"/>
          </a:xfrm>
          <a:prstGeom prst="rect">
            <a:avLst/>
          </a:prstGeom>
          <a:gradFill flip="none" rotWithShape="1">
            <a:gsLst>
              <a:gs pos="0">
                <a:srgbClr val="262189">
                  <a:alpha val="40000"/>
                  <a:lumMod val="50000"/>
                </a:srgbClr>
              </a:gs>
              <a:gs pos="100000">
                <a:srgbClr val="262189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xmlns="" id="{AD51B2EC-D2FC-9A15-E41A-A77B368385F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4731" r="85121"/>
          <a:stretch>
            <a:fillRect/>
          </a:stretch>
        </p:blipFill>
        <p:spPr>
          <a:xfrm>
            <a:off x="0" y="4439264"/>
            <a:ext cx="1814052" cy="241873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xmlns="" id="{0241C848-1AD3-144D-FEAD-E9B130D0D0C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8145" b="53435"/>
          <a:stretch>
            <a:fillRect/>
          </a:stretch>
        </p:blipFill>
        <p:spPr>
          <a:xfrm>
            <a:off x="9527458" y="-1"/>
            <a:ext cx="2664542" cy="3193440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xmlns="" id="{4CD7BBC8-3FE4-0459-BC3B-E57F5E5B3E26}"/>
              </a:ext>
            </a:extLst>
          </p:cNvPr>
          <p:cNvSpPr txBox="1">
            <a:spLocks/>
          </p:cNvSpPr>
          <p:nvPr/>
        </p:nvSpPr>
        <p:spPr>
          <a:xfrm>
            <a:off x="831850" y="2441330"/>
            <a:ext cx="5463847" cy="156285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en-US" altLang="ko-KR" sz="4500" b="1" dirty="0">
              <a:solidFill>
                <a:schemeClr val="bg1"/>
              </a:solidFill>
              <a:effectLst>
                <a:outerShdw blurRad="101600" algn="ctr" rotWithShape="0">
                  <a:srgbClr val="262189">
                    <a:alpha val="40000"/>
                  </a:srgbClr>
                </a:outerShdw>
              </a:effectLst>
              <a:latin typeface="Gmarket Sans Bold" panose="02000000000000000000" pitchFamily="2" charset="-128"/>
              <a:ea typeface="Gmarket Sans Bold" panose="02000000000000000000" pitchFamily="2" charset="-128"/>
            </a:endParaRPr>
          </a:p>
        </p:txBody>
      </p:sp>
      <p:pic>
        <p:nvPicPr>
          <p:cNvPr id="9" name="그림 8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1D160A30-6CD5-7682-3DB2-746F19B7CD9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731" t="46857" r="72225" b="47863"/>
          <a:stretch>
            <a:fillRect/>
          </a:stretch>
        </p:blipFill>
        <p:spPr>
          <a:xfrm>
            <a:off x="9221665" y="7212052"/>
            <a:ext cx="2513135" cy="354708"/>
          </a:xfrm>
          <a:prstGeom prst="rect">
            <a:avLst/>
          </a:prstGeom>
        </p:spPr>
      </p:pic>
      <p:pic>
        <p:nvPicPr>
          <p:cNvPr id="13" name="그림 12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8C309CF1-2CE6-06F0-BB36-EC2C569599F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71750" t="92876" b="2342"/>
          <a:stretch>
            <a:fillRect/>
          </a:stretch>
        </p:blipFill>
        <p:spPr>
          <a:xfrm>
            <a:off x="9221665" y="6301694"/>
            <a:ext cx="2840796" cy="270465"/>
          </a:xfrm>
          <a:prstGeom prst="rect">
            <a:avLst/>
          </a:prstGeom>
        </p:spPr>
      </p:pic>
      <p:pic>
        <p:nvPicPr>
          <p:cNvPr id="14" name="그림 13" descr="그래픽, 만화 영화, 클립아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AAF39545-FCF1-3DD9-9D73-86F3DA00777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1850" y="532626"/>
            <a:ext cx="4137025" cy="1287980"/>
          </a:xfrm>
          <a:prstGeom prst="rect">
            <a:avLst/>
          </a:prstGeom>
        </p:spPr>
      </p:pic>
      <p:pic>
        <p:nvPicPr>
          <p:cNvPr id="3" name="그림 2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644E59BD-DA6A-CDCD-70B6-A5D6EDC96BF0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9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6730" t="44199" r="61670" b="53249"/>
          <a:stretch>
            <a:fillRect/>
          </a:stretch>
        </p:blipFill>
        <p:spPr>
          <a:xfrm>
            <a:off x="820614" y="6369446"/>
            <a:ext cx="3979985" cy="18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85353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0DBDC33-6767-1ACE-92DE-B74DDBA3E3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E4C9E2CC-6695-FAE5-4607-437F3FAEC1C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0CB5A8CC-9048-A1DF-00F0-072145EC328F}"/>
              </a:ext>
            </a:extLst>
          </p:cNvPr>
          <p:cNvSpPr/>
          <p:nvPr/>
        </p:nvSpPr>
        <p:spPr>
          <a:xfrm rot="5400000">
            <a:off x="3831433" y="-1502567"/>
            <a:ext cx="4529134" cy="12192000"/>
          </a:xfrm>
          <a:prstGeom prst="rect">
            <a:avLst/>
          </a:prstGeom>
          <a:gradFill flip="none" rotWithShape="1">
            <a:gsLst>
              <a:gs pos="0">
                <a:srgbClr val="262189">
                  <a:alpha val="40000"/>
                  <a:lumMod val="50000"/>
                </a:srgbClr>
              </a:gs>
              <a:gs pos="100000">
                <a:srgbClr val="262189">
                  <a:alpha val="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/>
          </a:p>
        </p:txBody>
      </p:sp>
      <p:pic>
        <p:nvPicPr>
          <p:cNvPr id="2" name="그림 1" descr="스크린샷, 그래픽, 보라색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1A1B2996-67F1-C504-CD21-02763F4E700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5798" r="86125"/>
          <a:stretch>
            <a:fillRect/>
          </a:stretch>
        </p:blipFill>
        <p:spPr>
          <a:xfrm>
            <a:off x="0" y="4512442"/>
            <a:ext cx="1691640" cy="2345557"/>
          </a:xfrm>
          <a:prstGeom prst="rect">
            <a:avLst/>
          </a:prstGeo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xmlns="" id="{D4FD0992-D5AE-104F-EB4C-ED3191DC9128}"/>
              </a:ext>
            </a:extLst>
          </p:cNvPr>
          <p:cNvSpPr txBox="1">
            <a:spLocks/>
          </p:cNvSpPr>
          <p:nvPr/>
        </p:nvSpPr>
        <p:spPr>
          <a:xfrm>
            <a:off x="831850" y="2441330"/>
            <a:ext cx="5463847" cy="1562853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R" altLang="en-US" sz="4500" b="1" dirty="0">
              <a:solidFill>
                <a:schemeClr val="bg1"/>
              </a:solidFill>
              <a:effectLst>
                <a:outerShdw blurRad="101600" algn="ctr" rotWithShape="0">
                  <a:srgbClr val="262189">
                    <a:alpha val="40000"/>
                  </a:srgbClr>
                </a:outerShdw>
              </a:effectLst>
              <a:latin typeface="Gmarket Sans Bold" panose="02000000000000000000" pitchFamily="2" charset="-128"/>
              <a:ea typeface="Gmarket Sans Bold" panose="02000000000000000000" pitchFamily="2" charset="-128"/>
            </a:endParaRPr>
          </a:p>
        </p:txBody>
      </p:sp>
      <p:pic>
        <p:nvPicPr>
          <p:cNvPr id="13" name="그림 12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9C89A3FF-5C40-0032-B458-53D1F842909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1750" t="92876" b="2342"/>
          <a:stretch>
            <a:fillRect/>
          </a:stretch>
        </p:blipFill>
        <p:spPr>
          <a:xfrm>
            <a:off x="9221665" y="6004784"/>
            <a:ext cx="2840796" cy="270465"/>
          </a:xfrm>
          <a:prstGeom prst="rect">
            <a:avLst/>
          </a:prstGeom>
        </p:spPr>
      </p:pic>
      <p:pic>
        <p:nvPicPr>
          <p:cNvPr id="14" name="그림 13" descr="그래픽, 만화 영화, 클립아트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A10EC933-4462-F51A-80E5-8018BF179BA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850" y="532626"/>
            <a:ext cx="4137025" cy="1287980"/>
          </a:xfrm>
          <a:prstGeom prst="rect">
            <a:avLst/>
          </a:prstGeom>
        </p:spPr>
      </p:pic>
      <p:pic>
        <p:nvPicPr>
          <p:cNvPr id="3" name="그림 2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898CD907-39D5-0708-B97F-E44B69CE4CE5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</a:extLst>
          </a:blip>
          <a:srcRect l="6730" t="44199" r="61670" b="53249"/>
          <a:stretch>
            <a:fillRect/>
          </a:stretch>
        </p:blipFill>
        <p:spPr>
          <a:xfrm>
            <a:off x="7817582" y="6369446"/>
            <a:ext cx="3979985" cy="180826"/>
          </a:xfrm>
          <a:prstGeom prst="rect">
            <a:avLst/>
          </a:prstGeom>
        </p:spPr>
      </p:pic>
      <p:pic>
        <p:nvPicPr>
          <p:cNvPr id="9" name="그림 8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492ABDB4-1EB2-BA6F-F7A2-13BB1548E240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6731" t="46857" r="72225" b="47863"/>
          <a:stretch>
            <a:fillRect/>
          </a:stretch>
        </p:blipFill>
        <p:spPr>
          <a:xfrm>
            <a:off x="9221665" y="7212052"/>
            <a:ext cx="2513135" cy="354708"/>
          </a:xfrm>
          <a:prstGeom prst="rect">
            <a:avLst/>
          </a:prstGeom>
        </p:spPr>
      </p:pic>
      <p:pic>
        <p:nvPicPr>
          <p:cNvPr id="5" name="그림 4" descr="스크린샷, 그래픽, 보라색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D844D019-7EF8-4914-7709-CBD459ABAC9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80156" b="54667"/>
          <a:stretch>
            <a:fillRect/>
          </a:stretch>
        </p:blipFill>
        <p:spPr>
          <a:xfrm>
            <a:off x="9523599" y="-2"/>
            <a:ext cx="2668401" cy="3429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81061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xmlns="" id="{65118DDD-36AD-24B6-7132-E89C6DECF695}"/>
              </a:ext>
            </a:extLst>
          </p:cNvPr>
          <p:cNvSpPr txBox="1">
            <a:spLocks/>
          </p:cNvSpPr>
          <p:nvPr/>
        </p:nvSpPr>
        <p:spPr>
          <a:xfrm>
            <a:off x="831850" y="1709739"/>
            <a:ext cx="5463847" cy="752108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R" altLang="en-US" sz="4000" b="1" dirty="0">
              <a:solidFill>
                <a:schemeClr val="bg1"/>
              </a:solidFill>
              <a:latin typeface="Gmarket Sans Bold" panose="02000000000000000000" pitchFamily="2" charset="-128"/>
              <a:ea typeface="Gmarket Sans Bold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344872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xmlns="" id="{4522C641-1AC3-44A0-C84F-D5C2A81EF18D}"/>
              </a:ext>
            </a:extLst>
          </p:cNvPr>
          <p:cNvSpPr txBox="1">
            <a:spLocks/>
          </p:cNvSpPr>
          <p:nvPr/>
        </p:nvSpPr>
        <p:spPr>
          <a:xfrm>
            <a:off x="1054588" y="889122"/>
            <a:ext cx="5463847" cy="1138565"/>
          </a:xfrm>
          <a:prstGeom prst="rect">
            <a:avLst/>
          </a:prstGeom>
        </p:spPr>
        <p:txBody>
          <a:bodyPr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kumimoji="1" lang="ko-KR" altLang="en-US" sz="4800" dirty="0">
              <a:solidFill>
                <a:srgbClr val="262189"/>
              </a:solidFill>
              <a:latin typeface="Gmarket Sans Medium" panose="02000000000000000000" pitchFamily="2" charset="-128"/>
              <a:ea typeface="Gmarket Sans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18465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3</Words>
  <Application>Microsoft Office PowerPoint</Application>
  <PresentationFormat>사용자 지정</PresentationFormat>
  <Paragraphs>3</Paragraphs>
  <Slides>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굴림</vt:lpstr>
      <vt:lpstr>Arial</vt:lpstr>
      <vt:lpstr>맑은 고딕</vt:lpstr>
      <vt:lpstr>Gmarket Sans Bold</vt:lpstr>
      <vt:lpstr>Gmarket Sans Medium</vt:lpstr>
      <vt:lpstr>Office 테마</vt:lpstr>
      <vt:lpstr>슬라이드 1</vt:lpstr>
      <vt:lpstr>슬라이드 2</vt:lpstr>
      <vt:lpstr>슬라이드 3</vt:lpstr>
      <vt:lpstr>슬라이드 4</vt:lpstr>
      <vt:lpstr>슬라이드 5</vt:lpstr>
    </vt:vector>
  </TitlesOfParts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97</dc:creator>
  <cp:lastModifiedBy>권근홍</cp:lastModifiedBy>
  <cp:revision>7</cp:revision>
  <dcterms:created xsi:type="dcterms:W3CDTF">2025-10-13T05:53:35Z</dcterms:created>
  <dcterms:modified xsi:type="dcterms:W3CDTF">2025-12-10T05:23:35Z</dcterms:modified>
</cp:coreProperties>
</file>

<file path=docProps/thumbnail.jpeg>
</file>